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0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753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2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3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538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05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43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77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6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3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4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2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7F4A8A-7B54-4D8D-933A-8921996A0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403922-D52E-184A-9A70-3871A32A7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8818" y="1076636"/>
            <a:ext cx="6859225" cy="2352364"/>
          </a:xfrm>
        </p:spPr>
        <p:txBody>
          <a:bodyPr anchor="t">
            <a:normAutofit/>
          </a:bodyPr>
          <a:lstStyle/>
          <a:p>
            <a:r>
              <a:rPr lang="fi-FI" sz="5400" dirty="0"/>
              <a:t>Project Status </a:t>
            </a:r>
            <a:r>
              <a:rPr lang="fi-FI" sz="5400" dirty="0" err="1"/>
              <a:t>Check</a:t>
            </a:r>
            <a:br>
              <a:rPr lang="fi-FI" sz="5400" dirty="0"/>
            </a:br>
            <a:r>
              <a:rPr lang="fi-FI" sz="5400" dirty="0"/>
              <a:t>22.3.2024</a:t>
            </a:r>
            <a:endParaRPr lang="LID4096" sz="5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E25CFFF-51EA-25B8-9092-01694E25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817" y="3429000"/>
            <a:ext cx="5732851" cy="1268361"/>
          </a:xfrm>
        </p:spPr>
        <p:txBody>
          <a:bodyPr anchor="t">
            <a:normAutofit/>
          </a:bodyPr>
          <a:lstStyle/>
          <a:p>
            <a:r>
              <a:rPr lang="fi-FI" dirty="0" err="1"/>
              <a:t>InnovateForge</a:t>
            </a:r>
            <a:r>
              <a:rPr lang="fi-FI" dirty="0"/>
              <a:t> Solutions T18</a:t>
            </a:r>
            <a:endParaRPr lang="LID4096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07120"/>
            <a:ext cx="804195" cy="0"/>
          </a:xfrm>
          <a:prstGeom prst="line">
            <a:avLst/>
          </a:prstGeom>
          <a:ln w="1238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Kuva, joka sisältää kohteen Magenta, violetti, orvokki, vaaleanpunainen&#10;&#10;Kuvaus luotu automaattisesti">
            <a:extLst>
              <a:ext uri="{FF2B5EF4-FFF2-40B4-BE49-F238E27FC236}">
                <a16:creationId xmlns:a16="http://schemas.microsoft.com/office/drawing/2014/main" id="{F12A7666-68A0-CDA8-B7B8-6C1F733523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23" r="8519"/>
          <a:stretch/>
        </p:blipFill>
        <p:spPr>
          <a:xfrm>
            <a:off x="8532727" y="1"/>
            <a:ext cx="365927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511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5EF910C-49D6-C668-D4F2-25D49396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fi-FI" sz="5100"/>
              <a:t>CURRENT STATUS OF TEAM WORK</a:t>
            </a:r>
            <a:endParaRPr lang="LID4096" sz="51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EC5358-D214-974C-3828-EBF9BF9B2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0522"/>
            <a:ext cx="6223996" cy="3105978"/>
          </a:xfrm>
        </p:spPr>
        <p:txBody>
          <a:bodyPr>
            <a:normAutofit/>
          </a:bodyPr>
          <a:lstStyle/>
          <a:p>
            <a:r>
              <a:rPr lang="en-US" dirty="0"/>
              <a:t>We get along well with the team</a:t>
            </a:r>
          </a:p>
          <a:p>
            <a:r>
              <a:rPr lang="en-US" dirty="0"/>
              <a:t>Internal communication of the team has been fluent so far</a:t>
            </a:r>
          </a:p>
          <a:p>
            <a:r>
              <a:rPr lang="en-US" dirty="0"/>
              <a:t>No major problems or issues so far in the team</a:t>
            </a:r>
            <a:endParaRPr lang="LID4096" dirty="0"/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8A996D1F-FC01-C500-D04C-57363C1C07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56" r="16211" b="1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344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75BD2D6-B4C7-02D4-4011-467197D79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fi-FI" sz="4800" dirty="0"/>
              <a:t>STATE OF THE PROJECT</a:t>
            </a:r>
            <a:endParaRPr lang="LID4096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37E4A0D-7FD0-18D9-2AB0-69CA7801A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0522"/>
            <a:ext cx="6223996" cy="3105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err="1"/>
              <a:t>Recently</a:t>
            </a:r>
            <a:r>
              <a:rPr lang="fi-FI"/>
              <a:t> </a:t>
            </a:r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</a:t>
            </a:r>
            <a:r>
              <a:rPr lang="fi-FI" err="1"/>
              <a:t>gotten</a:t>
            </a:r>
            <a:r>
              <a:rPr lang="fi-FI"/>
              <a:t> Tukko </a:t>
            </a:r>
            <a:r>
              <a:rPr lang="fi-FI" err="1"/>
              <a:t>working</a:t>
            </a:r>
            <a:r>
              <a:rPr lang="fi-FI"/>
              <a:t> </a:t>
            </a:r>
            <a:r>
              <a:rPr lang="fi-FI" err="1"/>
              <a:t>fully</a:t>
            </a:r>
            <a:r>
              <a:rPr lang="fi-FI"/>
              <a:t> in </a:t>
            </a:r>
            <a:r>
              <a:rPr lang="fi-FI" err="1"/>
              <a:t>cPouta</a:t>
            </a:r>
            <a:r>
              <a:rPr lang="fi-FI"/>
              <a:t> and </a:t>
            </a:r>
            <a:r>
              <a:rPr lang="fi-FI" err="1"/>
              <a:t>started</a:t>
            </a:r>
            <a:r>
              <a:rPr lang="fi-FI"/>
              <a:t> </a:t>
            </a:r>
            <a:r>
              <a:rPr lang="fi-FI" err="1"/>
              <a:t>working</a:t>
            </a:r>
            <a:r>
              <a:rPr lang="fi-FI"/>
              <a:t> on </a:t>
            </a:r>
            <a:r>
              <a:rPr lang="fi-FI" err="1"/>
              <a:t>our</a:t>
            </a:r>
            <a:r>
              <a:rPr lang="fi-FI"/>
              <a:t> </a:t>
            </a:r>
            <a:r>
              <a:rPr lang="fi-FI" err="1"/>
              <a:t>first</a:t>
            </a:r>
            <a:r>
              <a:rPr lang="fi-FI"/>
              <a:t> </a:t>
            </a:r>
            <a:r>
              <a:rPr lang="fi-FI" err="1"/>
              <a:t>new</a:t>
            </a:r>
            <a:r>
              <a:rPr lang="fi-FI"/>
              <a:t> </a:t>
            </a:r>
            <a:r>
              <a:rPr lang="fi-FI" err="1"/>
              <a:t>features</a:t>
            </a:r>
            <a:r>
              <a:rPr lang="fi-FI"/>
              <a:t> </a:t>
            </a:r>
            <a:r>
              <a:rPr lang="fi-FI" err="1"/>
              <a:t>like</a:t>
            </a:r>
            <a:r>
              <a:rPr lang="fi-FI"/>
              <a:t> </a:t>
            </a:r>
            <a:r>
              <a:rPr lang="fi-FI" err="1"/>
              <a:t>authentication</a:t>
            </a:r>
            <a:r>
              <a:rPr lang="fi-FI"/>
              <a:t> </a:t>
            </a:r>
            <a:r>
              <a:rPr lang="fi-FI" err="1"/>
              <a:t>securely</a:t>
            </a:r>
            <a:r>
              <a:rPr lang="fi-FI"/>
              <a:t> to </a:t>
            </a:r>
            <a:r>
              <a:rPr lang="fi-FI" err="1"/>
              <a:t>the</a:t>
            </a:r>
            <a:r>
              <a:rPr lang="fi-FI"/>
              <a:t> web </a:t>
            </a:r>
            <a:r>
              <a:rPr lang="fi-FI" err="1"/>
              <a:t>app</a:t>
            </a:r>
            <a:r>
              <a:rPr lang="fi-FI"/>
              <a:t>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user</a:t>
            </a:r>
            <a:r>
              <a:rPr lang="fi-FI"/>
              <a:t> </a:t>
            </a:r>
            <a:r>
              <a:rPr lang="fi-FI" err="1"/>
              <a:t>accounts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/>
              <a:t>Some </a:t>
            </a:r>
            <a:r>
              <a:rPr lang="fi-FI" err="1"/>
              <a:t>problems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</a:t>
            </a:r>
            <a:r>
              <a:rPr lang="fi-FI" err="1"/>
              <a:t>been</a:t>
            </a:r>
            <a:r>
              <a:rPr lang="fi-FI"/>
              <a:t> </a:t>
            </a:r>
            <a:r>
              <a:rPr lang="fi-FI" err="1"/>
              <a:t>encountered</a:t>
            </a:r>
            <a:r>
              <a:rPr lang="fi-FI"/>
              <a:t> </a:t>
            </a:r>
            <a:r>
              <a:rPr lang="fi-FI" err="1"/>
              <a:t>with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Tukko </a:t>
            </a:r>
            <a:r>
              <a:rPr lang="fi-FI" err="1"/>
              <a:t>backend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/>
              <a:t>Planning on </a:t>
            </a:r>
            <a:r>
              <a:rPr lang="fi-FI" err="1"/>
              <a:t>future</a:t>
            </a:r>
            <a:r>
              <a:rPr lang="fi-FI"/>
              <a:t> </a:t>
            </a:r>
            <a:r>
              <a:rPr lang="fi-FI" err="1"/>
              <a:t>features</a:t>
            </a:r>
            <a:r>
              <a:rPr lang="fi-FI"/>
              <a:t> and </a:t>
            </a:r>
            <a:r>
              <a:rPr lang="fi-FI" err="1"/>
              <a:t>how</a:t>
            </a:r>
            <a:r>
              <a:rPr lang="fi-FI"/>
              <a:t> to </a:t>
            </a:r>
            <a:r>
              <a:rPr lang="fi-FI" err="1"/>
              <a:t>execute</a:t>
            </a:r>
            <a:r>
              <a:rPr lang="fi-FI"/>
              <a:t> </a:t>
            </a:r>
            <a:r>
              <a:rPr lang="fi-FI" err="1"/>
              <a:t>them</a:t>
            </a:r>
            <a:endParaRPr lang="fi-FI"/>
          </a:p>
          <a:p>
            <a:pPr>
              <a:lnSpc>
                <a:spcPct val="120000"/>
              </a:lnSpc>
            </a:pPr>
            <a:r>
              <a:rPr lang="fi-FI" err="1"/>
              <a:t>We</a:t>
            </a:r>
            <a:r>
              <a:rPr lang="fi-FI"/>
              <a:t> </a:t>
            </a:r>
            <a:r>
              <a:rPr lang="fi-FI" err="1"/>
              <a:t>have</a:t>
            </a:r>
            <a:r>
              <a:rPr lang="fi-FI"/>
              <a:t> </a:t>
            </a:r>
            <a:r>
              <a:rPr lang="fi-FI" err="1"/>
              <a:t>also</a:t>
            </a:r>
            <a:r>
              <a:rPr lang="fi-FI"/>
              <a:t> </a:t>
            </a:r>
            <a:r>
              <a:rPr lang="fi-FI" err="1"/>
              <a:t>been</a:t>
            </a:r>
            <a:r>
              <a:rPr lang="fi-FI"/>
              <a:t> </a:t>
            </a:r>
            <a:r>
              <a:rPr lang="fi-FI" err="1"/>
              <a:t>studying</a:t>
            </a:r>
            <a:r>
              <a:rPr lang="fi-FI"/>
              <a:t> </a:t>
            </a:r>
            <a:r>
              <a:rPr lang="fi-FI" err="1"/>
              <a:t>about</a:t>
            </a:r>
            <a:r>
              <a:rPr lang="fi-FI"/>
              <a:t> </a:t>
            </a:r>
            <a:r>
              <a:rPr lang="fi-FI" err="1"/>
              <a:t>test</a:t>
            </a:r>
            <a:r>
              <a:rPr lang="fi-FI"/>
              <a:t> </a:t>
            </a:r>
            <a:r>
              <a:rPr lang="fi-FI" err="1"/>
              <a:t>automation</a:t>
            </a:r>
            <a:endParaRPr lang="fi-FI"/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D2E56A72-2492-C11B-DD3E-40FA4FD248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87" r="52412" b="-1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78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18">
            <a:extLst>
              <a:ext uri="{FF2B5EF4-FFF2-40B4-BE49-F238E27FC236}">
                <a16:creationId xmlns:a16="http://schemas.microsoft.com/office/drawing/2014/main" id="{D8689CE0-64D2-447C-9C1F-872D111D8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20">
            <a:extLst>
              <a:ext uri="{FF2B5EF4-FFF2-40B4-BE49-F238E27FC236}">
                <a16:creationId xmlns:a16="http://schemas.microsoft.com/office/drawing/2014/main" id="{1FB59A6B-A73A-4B84-96FA-15B2C57AC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 descr="Kuva, joka sisältää kohteen kuvakaappaus, teksti, ohjelmisto, Multimediaohjelmisto&#10;&#10;Kuvaus luotu automaattisesti">
            <a:extLst>
              <a:ext uri="{FF2B5EF4-FFF2-40B4-BE49-F238E27FC236}">
                <a16:creationId xmlns:a16="http://schemas.microsoft.com/office/drawing/2014/main" id="{A971F7F5-E16F-7AA0-AA8C-F5EC1C51A0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222" r="-1" b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 useBgFill="1">
        <p:nvSpPr>
          <p:cNvPr id="41" name="Rectangle 22">
            <a:extLst>
              <a:ext uri="{FF2B5EF4-FFF2-40B4-BE49-F238E27FC236}">
                <a16:creationId xmlns:a16="http://schemas.microsoft.com/office/drawing/2014/main" id="{AF57AFEC-D2BD-419F-ADB8-F5B1A23F3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6"/>
            <a:ext cx="12192000" cy="22859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893AC67-988D-B0A1-598D-1AA90349A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146" y="5194563"/>
            <a:ext cx="5653454" cy="996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cap="all"/>
              <a:t>ROADMAP</a:t>
            </a:r>
          </a:p>
        </p:txBody>
      </p:sp>
      <p:cxnSp>
        <p:nvCxnSpPr>
          <p:cNvPr id="42" name="Straight Connector 24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303550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186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1B1731-39D9-4145-8343-C209E1F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6953481-7198-14BB-35E9-DA51DCD7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03" y="1069848"/>
            <a:ext cx="6308775" cy="2049620"/>
          </a:xfrm>
        </p:spPr>
        <p:txBody>
          <a:bodyPr>
            <a:normAutofit/>
          </a:bodyPr>
          <a:lstStyle/>
          <a:p>
            <a:r>
              <a:rPr lang="fi-FI" sz="5100"/>
              <a:t>PRICING AND WORKING HOURS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748755-DDBC-46D0-91EC-1212A8EE2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86683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54B6C6-58C9-C76E-0E58-FE597D1F7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3180522"/>
            <a:ext cx="6446520" cy="3105978"/>
          </a:xfrm>
        </p:spPr>
        <p:txBody>
          <a:bodyPr>
            <a:normAutofit/>
          </a:bodyPr>
          <a:lstStyle/>
          <a:p>
            <a:r>
              <a:rPr lang="fi-FI" dirty="0" err="1"/>
              <a:t>Over</a:t>
            </a:r>
            <a:r>
              <a:rPr lang="fi-FI" dirty="0"/>
              <a:t> 450 </a:t>
            </a:r>
            <a:r>
              <a:rPr lang="fi-FI" dirty="0" err="1"/>
              <a:t>hours</a:t>
            </a:r>
            <a:r>
              <a:rPr lang="fi-FI" dirty="0"/>
              <a:t> </a:t>
            </a:r>
            <a:r>
              <a:rPr lang="fi-FI" dirty="0" err="1"/>
              <a:t>spent</a:t>
            </a:r>
            <a:r>
              <a:rPr lang="fi-FI" dirty="0"/>
              <a:t> in </a:t>
            </a:r>
            <a:r>
              <a:rPr lang="fi-FI" dirty="0" err="1"/>
              <a:t>total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at </a:t>
            </a:r>
            <a:r>
              <a:rPr lang="fi-FI" dirty="0" err="1"/>
              <a:t>this</a:t>
            </a:r>
            <a:r>
              <a:rPr lang="fi-FI" dirty="0"/>
              <a:t> </a:t>
            </a:r>
            <a:r>
              <a:rPr lang="fi-FI" dirty="0" err="1"/>
              <a:t>point</a:t>
            </a:r>
            <a:endParaRPr lang="fi-FI" dirty="0"/>
          </a:p>
          <a:p>
            <a:r>
              <a:rPr lang="en-US" b="0" i="0" dirty="0">
                <a:effectLst/>
                <a:latin typeface="Lato" panose="020F0502020204030204" pitchFamily="34" charset="0"/>
              </a:rPr>
              <a:t>Total price € 81,396.08 (incl. VAT 24%)</a:t>
            </a:r>
            <a:endParaRPr lang="fi-FI" b="0" i="0" dirty="0">
              <a:effectLst/>
              <a:latin typeface="Lato" panose="020F0502020204030204" pitchFamily="34" charset="0"/>
            </a:endParaRPr>
          </a:p>
          <a:p>
            <a:r>
              <a:rPr lang="en-US" dirty="0"/>
              <a:t>FEA102 Securely authenticate user accounts AND FEA103 Save </a:t>
            </a:r>
            <a:r>
              <a:rPr lang="en-US" dirty="0" err="1"/>
              <a:t>favourite</a:t>
            </a:r>
            <a:r>
              <a:rPr lang="en-US" dirty="0"/>
              <a:t> LAM stations to user account should be ready for DEMO 15.4.2024</a:t>
            </a:r>
            <a:endParaRPr lang="fi-FI" dirty="0"/>
          </a:p>
        </p:txBody>
      </p:sp>
      <p:pic>
        <p:nvPicPr>
          <p:cNvPr id="5" name="Picture 4" descr="Desk with productivity items">
            <a:extLst>
              <a:ext uri="{FF2B5EF4-FFF2-40B4-BE49-F238E27FC236}">
                <a16:creationId xmlns:a16="http://schemas.microsoft.com/office/drawing/2014/main" id="{9DEC37DB-C0F4-5BA2-E121-D65F53028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25" r="24575" b="-1"/>
          <a:stretch/>
        </p:blipFill>
        <p:spPr>
          <a:xfrm>
            <a:off x="8534400" y="10"/>
            <a:ext cx="365760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4013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jornVTI">
  <a:themeElements>
    <a:clrScheme name="AnalogousFromLightSeedRightStep">
      <a:dk1>
        <a:srgbClr val="000000"/>
      </a:dk1>
      <a:lt1>
        <a:srgbClr val="FFFFFF"/>
      </a:lt1>
      <a:dk2>
        <a:srgbClr val="412432"/>
      </a:dk2>
      <a:lt2>
        <a:srgbClr val="E8E2E5"/>
      </a:lt2>
      <a:accent1>
        <a:srgbClr val="77AA94"/>
      </a:accent1>
      <a:accent2>
        <a:srgbClr val="69ACAA"/>
      </a:accent2>
      <a:accent3>
        <a:srgbClr val="7BA7C4"/>
      </a:accent3>
      <a:accent4>
        <a:srgbClr val="7785C2"/>
      </a:accent4>
      <a:accent5>
        <a:srgbClr val="9D8FCD"/>
      </a:accent5>
      <a:accent6>
        <a:srgbClr val="A777C2"/>
      </a:accent6>
      <a:hlink>
        <a:srgbClr val="AE6988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144</Words>
  <Application>Microsoft Office PowerPoint</Application>
  <PresentationFormat>Laajakuva</PresentationFormat>
  <Paragraphs>16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Lato</vt:lpstr>
      <vt:lpstr>Neue Haas Grotesk Text Pro</vt:lpstr>
      <vt:lpstr>BjornVTI</vt:lpstr>
      <vt:lpstr>Project Status Check 22.3.2024</vt:lpstr>
      <vt:lpstr>CURRENT STATUS OF TEAM WORK</vt:lpstr>
      <vt:lpstr>STATE OF THE PROJECT</vt:lpstr>
      <vt:lpstr>ROADMAP</vt:lpstr>
      <vt:lpstr>PRICING AND WORKING HOURS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Status Check</dc:title>
  <dc:creator>Lehtiniemi Otso</dc:creator>
  <cp:lastModifiedBy>Lehtiniemi Otso</cp:lastModifiedBy>
  <cp:revision>2</cp:revision>
  <dcterms:created xsi:type="dcterms:W3CDTF">2024-03-19T20:15:47Z</dcterms:created>
  <dcterms:modified xsi:type="dcterms:W3CDTF">2024-03-21T17:42:09Z</dcterms:modified>
</cp:coreProperties>
</file>